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omments/modernComment_103_135F18E0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684" r:id="rId5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21C2C98-00FE-CF26-6328-668203FFDACC}" name="황 인균" initials="인황" userId="S::jelly0625@playwith.co.kr::93cdbc3d-3cbd-4611-9863-fbe98a35f81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tableStyles" Target="tableStyle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heme" Target="theme/theme1.xml"/></Relationships>
</file>

<file path=ppt/comments/modernComment_103_135F18E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A351F22-4934-4944-8E34-0A7C5733A54C}" authorId="{C21C2C98-00FE-CF26-6328-668203FFDACC}" created="2023-12-08T05:07:30.52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24999392" sldId="259"/>
      <ac:picMk id="10" creationId="{D10E1778-D2A1-7E7D-1FE5-F51EB5E7AB10}"/>
    </ac:deMkLst>
    <p188:txBody>
      <a:bodyPr/>
      <a:lstStyle/>
      <a:p>
        <a:r>
          <a:rPr lang="ko-KR" altLang="en-US"/>
          <a:t>로스트아크 주사위 이벤트</a:t>
        </a:r>
      </a:p>
    </p188:txBody>
  </p188:cm>
</p188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340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247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3289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4532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606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7084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57769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8858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5854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4115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194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85193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796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0362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5871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052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763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479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884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419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6020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392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729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96CEE5C-9017-41AA-9AD0-5C5CE709C778}" type="datetimeFigureOut">
              <a:rPr lang="ko-KR" altLang="en-US" smtClean="0"/>
              <a:t>2023-12-08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71BAD-0548-4932-8B1F-52354F7CC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0808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03_135F18E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E48520D-7A6E-42C1-EF03-55D5877D4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569" y="1028385"/>
            <a:ext cx="2621280" cy="2486718"/>
          </a:xfrm>
          <a:prstGeom prst="rect">
            <a:avLst/>
          </a:prstGeom>
        </p:spPr>
      </p:pic>
      <p:sp>
        <p:nvSpPr>
          <p:cNvPr id="6" name="제목 5">
            <a:extLst>
              <a:ext uri="{FF2B5EF4-FFF2-40B4-BE49-F238E27FC236}">
                <a16:creationId xmlns:a16="http://schemas.microsoft.com/office/drawing/2014/main" id="{21C0429F-0A3F-9C67-0BF0-BE8081C9AD9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45325" y="3819192"/>
            <a:ext cx="103632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800" dirty="0" err="1"/>
              <a:t>꾀돌이</a:t>
            </a:r>
            <a:r>
              <a:rPr lang="ko-KR" altLang="en-US" sz="2800" dirty="0"/>
              <a:t> 마블 </a:t>
            </a:r>
            <a:r>
              <a:rPr lang="en-US" altLang="ko-KR" sz="2800" dirty="0"/>
              <a:t>UI/UX </a:t>
            </a:r>
            <a:r>
              <a:rPr lang="ko-KR" altLang="en-US" sz="2800" dirty="0"/>
              <a:t>제안서</a:t>
            </a:r>
            <a:endParaRPr lang="en-US" altLang="ko-KR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598DF3-B793-6ADD-2B69-7CB2D2E4CAAB}"/>
              </a:ext>
            </a:extLst>
          </p:cNvPr>
          <p:cNvSpPr txBox="1"/>
          <p:nvPr/>
        </p:nvSpPr>
        <p:spPr>
          <a:xfrm>
            <a:off x="3953750" y="5081173"/>
            <a:ext cx="4284476" cy="3427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2023.12.08 |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QA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팀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| </a:t>
            </a: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황인균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" name="그림 9" descr="로고이(가) 표시된 사진">
            <a:extLst>
              <a:ext uri="{FF2B5EF4-FFF2-40B4-BE49-F238E27FC236}">
                <a16:creationId xmlns:a16="http://schemas.microsoft.com/office/drawing/2014/main" id="{623BAA72-B06B-7BA8-E66F-6CB0E3AACB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7988" y="5617824"/>
            <a:ext cx="756000" cy="21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7B18F8-3D61-F024-98EC-BA6EDE962218}"/>
              </a:ext>
            </a:extLst>
          </p:cNvPr>
          <p:cNvSpPr txBox="1"/>
          <p:nvPr/>
        </p:nvSpPr>
        <p:spPr>
          <a:xfrm>
            <a:off x="579120" y="1061149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현재 디자인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790D14-53B8-0B0C-1E86-E5688A9B485A}"/>
              </a:ext>
            </a:extLst>
          </p:cNvPr>
          <p:cNvSpPr txBox="1"/>
          <p:nvPr/>
        </p:nvSpPr>
        <p:spPr>
          <a:xfrm>
            <a:off x="579120" y="1504051"/>
            <a:ext cx="82992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주사위 사용은 </a:t>
            </a:r>
            <a:r>
              <a:rPr lang="en-US" altLang="ko-KR" dirty="0"/>
              <a:t>1</a:t>
            </a:r>
            <a:r>
              <a:rPr lang="ko-KR" altLang="en-US" dirty="0"/>
              <a:t>번당 </a:t>
            </a:r>
            <a:r>
              <a:rPr lang="en-US" altLang="ko-KR" dirty="0"/>
              <a:t>1</a:t>
            </a:r>
            <a:r>
              <a:rPr lang="ko-KR" altLang="en-US" dirty="0"/>
              <a:t>개로 적용</a:t>
            </a: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획득한 아이템 즉시 수령 또는 황금 주사위 굴리기로 이지 선다형</a:t>
            </a:r>
            <a:br>
              <a:rPr lang="en-US" altLang="ko-KR" dirty="0"/>
            </a:br>
            <a:r>
              <a:rPr lang="en-US" altLang="ko-KR" dirty="0"/>
              <a:t>a) </a:t>
            </a:r>
            <a:r>
              <a:rPr lang="ko-KR" altLang="en-US" dirty="0"/>
              <a:t>즉시 수령 </a:t>
            </a:r>
            <a:r>
              <a:rPr lang="en-US" altLang="ko-KR" dirty="0"/>
              <a:t>- </a:t>
            </a:r>
            <a:r>
              <a:rPr lang="ko-KR" altLang="en-US" dirty="0"/>
              <a:t>보상 획득 후 </a:t>
            </a:r>
            <a:r>
              <a:rPr lang="ko-KR" altLang="en-US" dirty="0" err="1"/>
              <a:t>닫</a:t>
            </a:r>
            <a:r>
              <a:rPr lang="ko-KR" altLang="en-US" dirty="0"/>
              <a:t> 기 또는 우편함 가기</a:t>
            </a:r>
            <a:br>
              <a:rPr lang="en-US" altLang="ko-KR" dirty="0"/>
            </a:br>
            <a:r>
              <a:rPr lang="en-US" altLang="ko-KR" dirty="0"/>
              <a:t>b) </a:t>
            </a:r>
            <a:r>
              <a:rPr lang="ko-KR" altLang="en-US" dirty="0"/>
              <a:t>황금 주사위 </a:t>
            </a:r>
            <a:r>
              <a:rPr lang="en-US" altLang="ko-KR" dirty="0"/>
              <a:t>– </a:t>
            </a:r>
            <a:r>
              <a:rPr lang="ko-KR" altLang="en-US" dirty="0"/>
              <a:t>주사위 눈금 만큼 배수적용 보상 획득 후 과정 </a:t>
            </a:r>
            <a:r>
              <a:rPr lang="en-US" altLang="ko-KR" dirty="0"/>
              <a:t>a</a:t>
            </a:r>
            <a:r>
              <a:rPr lang="ko-KR" altLang="en-US" dirty="0"/>
              <a:t> 적용</a:t>
            </a: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다시 굴리기 시도 시 닫기 후 </a:t>
            </a:r>
            <a:r>
              <a:rPr lang="en-US" altLang="ko-KR" dirty="0"/>
              <a:t>1,2</a:t>
            </a:r>
            <a:r>
              <a:rPr lang="ko-KR" altLang="en-US" dirty="0"/>
              <a:t>번 과정 적용</a:t>
            </a:r>
            <a:br>
              <a:rPr lang="en-US" altLang="ko-KR" dirty="0"/>
            </a:b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1BCDCE-9C25-2744-E86A-FA947CC5C33E}"/>
              </a:ext>
            </a:extLst>
          </p:cNvPr>
          <p:cNvSpPr txBox="1"/>
          <p:nvPr/>
        </p:nvSpPr>
        <p:spPr>
          <a:xfrm>
            <a:off x="579120" y="3380339"/>
            <a:ext cx="2268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수정 제안 디자인</a:t>
            </a:r>
            <a:endParaRPr lang="ko-KR" altLang="en-US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275DAB-DAD9-81B7-4215-32B571E9C1FB}"/>
              </a:ext>
            </a:extLst>
          </p:cNvPr>
          <p:cNvSpPr txBox="1"/>
          <p:nvPr/>
        </p:nvSpPr>
        <p:spPr>
          <a:xfrm>
            <a:off x="579120" y="3993596"/>
            <a:ext cx="7273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주사위 사용 </a:t>
            </a:r>
            <a:r>
              <a:rPr lang="en-US" altLang="ko-KR" dirty="0"/>
              <a:t>1</a:t>
            </a:r>
            <a:r>
              <a:rPr lang="ko-KR" altLang="en-US" dirty="0"/>
              <a:t>번 또는 다수 사용 가능으로 변경</a:t>
            </a: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 err="1"/>
              <a:t>꾀돌이</a:t>
            </a:r>
            <a:r>
              <a:rPr lang="ko-KR" altLang="en-US" dirty="0"/>
              <a:t> 모션 </a:t>
            </a:r>
            <a:r>
              <a:rPr lang="ko-KR" altLang="en-US" dirty="0" err="1"/>
              <a:t>스킵</a:t>
            </a:r>
            <a:r>
              <a:rPr lang="ko-KR" altLang="en-US" dirty="0"/>
              <a:t> 기능 추가</a:t>
            </a:r>
            <a:endParaRPr lang="en-US" altLang="ko-KR" dirty="0"/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획득 아이템 리스트 표기로 변경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40439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7B18F8-3D61-F024-98EC-BA6EDE962218}"/>
              </a:ext>
            </a:extLst>
          </p:cNvPr>
          <p:cNvSpPr txBox="1"/>
          <p:nvPr/>
        </p:nvSpPr>
        <p:spPr>
          <a:xfrm>
            <a:off x="579118" y="276536"/>
            <a:ext cx="38203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다수의 주사위 일괄 사용 요청</a:t>
            </a:r>
          </a:p>
        </p:txBody>
      </p:sp>
      <p:pic>
        <p:nvPicPr>
          <p:cNvPr id="5" name="그림 4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8C10F7D4-BC49-EAD7-E0DC-9A04C8705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18" y="3585839"/>
            <a:ext cx="5046549" cy="2817582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47D92E6A-D71E-4BBF-89B7-BAD4569D7732}"/>
              </a:ext>
            </a:extLst>
          </p:cNvPr>
          <p:cNvSpPr/>
          <p:nvPr/>
        </p:nvSpPr>
        <p:spPr>
          <a:xfrm>
            <a:off x="2367382" y="5498152"/>
            <a:ext cx="774616" cy="365760"/>
          </a:xfrm>
          <a:prstGeom prst="ellipse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E71224"/>
              </a:solidFill>
            </a:endParaRPr>
          </a:p>
        </p:txBody>
      </p:sp>
      <p:sp>
        <p:nvSpPr>
          <p:cNvPr id="19" name="Đường nối Thẳng 18">
            <a:extLst>
              <a:ext uri="{FF2B5EF4-FFF2-40B4-BE49-F238E27FC236}">
                <a16:creationId xmlns:a16="http://schemas.microsoft.com/office/drawing/2014/main" id="{CD912EA1-4E5A-4BFC-BDD6-237D6C36BD10}"/>
              </a:ext>
            </a:extLst>
          </p:cNvPr>
          <p:cNvSpPr/>
          <p:nvPr/>
        </p:nvSpPr>
        <p:spPr>
          <a:xfrm rot="-664040">
            <a:off x="3024841" y="5223881"/>
            <a:ext cx="3657600" cy="0"/>
          </a:xfrm>
          <a:prstGeom prst="line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zh-CN" altLang="en-US">
              <a:solidFill>
                <a:srgbClr val="E71224"/>
              </a:solidFill>
            </a:endParaRPr>
          </a:p>
        </p:txBody>
      </p:sp>
      <p:pic>
        <p:nvPicPr>
          <p:cNvPr id="15" name="그림 14" descr="전자제품, 텍스트, 스크린샷, 정보기기이(가) 표시된 사진&#10;&#10;자동 생성된 설명">
            <a:extLst>
              <a:ext uri="{FF2B5EF4-FFF2-40B4-BE49-F238E27FC236}">
                <a16:creationId xmlns:a16="http://schemas.microsoft.com/office/drawing/2014/main" id="{5192CD2C-4137-2358-6775-3CAD25926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800" y="3783290"/>
            <a:ext cx="2843283" cy="24226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6D5110C-7083-D363-8F93-12FFC4A1C9FA}"/>
              </a:ext>
            </a:extLst>
          </p:cNvPr>
          <p:cNvSpPr txBox="1"/>
          <p:nvPr/>
        </p:nvSpPr>
        <p:spPr>
          <a:xfrm>
            <a:off x="579119" y="792968"/>
            <a:ext cx="618268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/>
                </a:solidFill>
              </a:rPr>
              <a:t>변경 </a:t>
            </a:r>
            <a:r>
              <a:rPr lang="ko-KR" altLang="en-US" sz="1400" b="1" dirty="0" err="1">
                <a:solidFill>
                  <a:schemeClr val="tx1"/>
                </a:solidFill>
              </a:rPr>
              <a:t>요청건</a:t>
            </a:r>
            <a:endParaRPr lang="en-US" altLang="ko-KR" sz="1400" b="1" dirty="0">
              <a:solidFill>
                <a:schemeClr val="tx1"/>
              </a:solidFill>
            </a:endParaRPr>
          </a:p>
          <a:p>
            <a:endParaRPr lang="en-US" altLang="ko-KR" sz="1400" b="1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현제 주사위를 </a:t>
            </a:r>
            <a:r>
              <a:rPr lang="en-US" altLang="ko-KR" sz="1200" dirty="0">
                <a:latin typeface="+mn-ea"/>
              </a:rPr>
              <a:t>1</a:t>
            </a:r>
            <a:r>
              <a:rPr lang="ko-KR" altLang="en-US" sz="1200" dirty="0">
                <a:latin typeface="+mn-ea"/>
              </a:rPr>
              <a:t>번 클릭당 </a:t>
            </a:r>
            <a:r>
              <a:rPr lang="en-US" altLang="ko-KR" sz="1200" dirty="0">
                <a:latin typeface="+mn-ea"/>
              </a:rPr>
              <a:t>1</a:t>
            </a:r>
            <a:r>
              <a:rPr lang="ko-KR" altLang="en-US" sz="1200" dirty="0">
                <a:latin typeface="+mn-ea"/>
              </a:rPr>
              <a:t>번 이용할 수 있도록 </a:t>
            </a:r>
            <a:r>
              <a:rPr lang="ko-KR" altLang="en-US" sz="1200" dirty="0" err="1">
                <a:latin typeface="+mn-ea"/>
              </a:rPr>
              <a:t>세팅되어</a:t>
            </a:r>
            <a:r>
              <a:rPr lang="ko-KR" altLang="en-US" sz="1200" dirty="0">
                <a:latin typeface="+mn-ea"/>
              </a:rPr>
              <a:t> 있습니다</a:t>
            </a:r>
            <a:r>
              <a:rPr lang="en-US" altLang="ko-KR" sz="1200" dirty="0">
                <a:latin typeface="+mn-ea"/>
              </a:rPr>
              <a:t>.</a:t>
            </a:r>
            <a:br>
              <a:rPr lang="en-US" altLang="ko-KR" sz="1200" dirty="0">
                <a:latin typeface="+mn-ea"/>
              </a:rPr>
            </a:br>
            <a:r>
              <a:rPr lang="ko-KR" altLang="en-US" sz="1200" dirty="0">
                <a:latin typeface="+mn-ea"/>
              </a:rPr>
              <a:t>이는 주사위를 모아서 쓰는 유저에게 반복적 작업을 요청하는 것이므로</a:t>
            </a:r>
            <a:br>
              <a:rPr lang="en-US" altLang="ko-KR" sz="1200" dirty="0">
                <a:latin typeface="+mn-ea"/>
              </a:rPr>
            </a:br>
            <a:r>
              <a:rPr lang="ko-KR" altLang="en-US" sz="1200" dirty="0">
                <a:latin typeface="+mn-ea"/>
              </a:rPr>
              <a:t>게임 이용에 큰 불편함으로 다가올 수 있다는 것을 인지했습니다</a:t>
            </a:r>
            <a:r>
              <a:rPr lang="en-US" altLang="ko-KR" sz="1200" dirty="0">
                <a:latin typeface="+mn-ea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이에 다수의 랜덤 상자들을 사용할 때와 같이 일괄 사용 기능을 주사위 굴리기에 </a:t>
            </a:r>
            <a:br>
              <a:rPr lang="en-US" altLang="ko-KR" sz="1200" dirty="0">
                <a:latin typeface="+mn-ea"/>
              </a:rPr>
            </a:br>
            <a:r>
              <a:rPr lang="ko-KR" altLang="en-US" sz="1200" dirty="0">
                <a:latin typeface="+mn-ea"/>
              </a:rPr>
              <a:t>넣으면 좋을 것이라고 판단됩니다</a:t>
            </a:r>
            <a:r>
              <a:rPr lang="en-US" altLang="ko-KR" sz="1200" dirty="0">
                <a:latin typeface="+mn-ea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일괄사용 기능을 넣음으로써 유저가 쓰고 싶은 만큼의 주사위를 일괄 사용하게 되면</a:t>
            </a:r>
            <a:br>
              <a:rPr lang="en-US" altLang="ko-KR" sz="1200" dirty="0">
                <a:latin typeface="+mn-ea"/>
              </a:rPr>
            </a:br>
            <a:r>
              <a:rPr lang="ko-KR" altLang="en-US" sz="1200" dirty="0">
                <a:latin typeface="+mn-ea"/>
              </a:rPr>
              <a:t>유저에게 불편한 반복적 작업이 줄어들어 게임플레이에 더욱 효율을 줄 수 있습니다</a:t>
            </a:r>
            <a:r>
              <a:rPr lang="en-US" altLang="ko-KR" sz="1200" dirty="0">
                <a:latin typeface="+mn-ea"/>
              </a:rPr>
              <a:t>.</a:t>
            </a:r>
            <a:br>
              <a:rPr lang="en-US" altLang="ko-KR" sz="1200" dirty="0"/>
            </a:br>
            <a:endParaRPr lang="en-US" altLang="ko-KR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/>
              <a:t>일괄 사용시는 예시와 같이 변경되는 것을 요청 드립니다</a:t>
            </a:r>
            <a:r>
              <a:rPr lang="en-US" altLang="ko-KR" sz="1200" dirty="0"/>
              <a:t>.</a:t>
            </a:r>
            <a:br>
              <a:rPr lang="en-US" altLang="ko-KR" sz="1200" dirty="0">
                <a:latin typeface="+mn-ea"/>
              </a:rPr>
            </a:br>
            <a:endParaRPr lang="en-US" altLang="ko-KR" sz="12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7C8A23-2101-CD63-EF20-0175E36C400B}"/>
              </a:ext>
            </a:extLst>
          </p:cNvPr>
          <p:cNvSpPr txBox="1"/>
          <p:nvPr/>
        </p:nvSpPr>
        <p:spPr>
          <a:xfrm>
            <a:off x="7182928" y="792968"/>
            <a:ext cx="477328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예시</a:t>
            </a:r>
            <a:endParaRPr lang="en-US" altLang="ko-KR" sz="1400" b="1" dirty="0"/>
          </a:p>
          <a:p>
            <a:br>
              <a:rPr lang="en-US" altLang="ko-KR" sz="1400" b="1" dirty="0"/>
            </a:br>
            <a:r>
              <a:rPr lang="en-US" altLang="ko-KR" sz="1200" dirty="0"/>
              <a:t>- </a:t>
            </a:r>
            <a:r>
              <a:rPr lang="ko-KR" altLang="en-US" sz="1200" dirty="0"/>
              <a:t>일괄 사용 클릭 시 일괄 사용 팝업 노출</a:t>
            </a:r>
            <a:endParaRPr lang="en-US" altLang="ko-KR" sz="1200" dirty="0"/>
          </a:p>
          <a:p>
            <a:br>
              <a:rPr lang="en-US" altLang="ko-KR" sz="1200" dirty="0"/>
            </a:br>
            <a:r>
              <a:rPr lang="en-US" altLang="ko-KR" sz="1200" dirty="0"/>
              <a:t>- </a:t>
            </a:r>
            <a:r>
              <a:rPr lang="ko-KR" altLang="en-US" sz="1200" dirty="0"/>
              <a:t>개수 선택 후 사용 시 선택 개수만큼 주사위 차감</a:t>
            </a:r>
            <a:endParaRPr lang="en-US" altLang="ko-KR" sz="1200" dirty="0"/>
          </a:p>
          <a:p>
            <a:r>
              <a:rPr lang="en-US" altLang="ko-KR" sz="1200" dirty="0"/>
              <a:t>  ( </a:t>
            </a:r>
            <a:r>
              <a:rPr lang="ko-KR" altLang="en-US" sz="1200" dirty="0"/>
              <a:t>나온 주사위 번호 주사위 모션 한번만 출력하며 </a:t>
            </a:r>
            <a:r>
              <a:rPr lang="ko-KR" altLang="en-US" sz="1200" dirty="0" err="1"/>
              <a:t>꾀돌이</a:t>
            </a:r>
            <a:r>
              <a:rPr lang="ko-KR" altLang="en-US" sz="1200" dirty="0"/>
              <a:t> 모션 진행 </a:t>
            </a:r>
            <a:r>
              <a:rPr lang="en-US" altLang="ko-KR" sz="1200" dirty="0"/>
              <a:t>)</a:t>
            </a:r>
          </a:p>
          <a:p>
            <a:endParaRPr lang="en-US" altLang="ko-KR" sz="1200" dirty="0"/>
          </a:p>
          <a:p>
            <a:r>
              <a:rPr lang="en-US" altLang="ko-KR" sz="1200" dirty="0"/>
              <a:t>-</a:t>
            </a:r>
            <a:r>
              <a:rPr lang="ko-KR" altLang="en-US" sz="1200" dirty="0"/>
              <a:t> 사용하여 나온 주사위만큼 </a:t>
            </a:r>
            <a:r>
              <a:rPr lang="ko-KR" altLang="en-US" sz="1200" dirty="0" err="1"/>
              <a:t>꾀돌이</a:t>
            </a:r>
            <a:r>
              <a:rPr lang="ko-KR" altLang="en-US" sz="1200" dirty="0"/>
              <a:t> 모션 진행</a:t>
            </a:r>
            <a:br>
              <a:rPr lang="en-US" altLang="ko-KR" sz="1200" dirty="0"/>
            </a:br>
            <a:r>
              <a:rPr lang="en-US" altLang="ko-KR" sz="1200" dirty="0"/>
              <a:t>  ( </a:t>
            </a:r>
            <a:r>
              <a:rPr lang="ko-KR" altLang="en-US" sz="1200" dirty="0" err="1"/>
              <a:t>꾀돌이</a:t>
            </a:r>
            <a:r>
              <a:rPr lang="ko-KR" altLang="en-US" sz="1200" dirty="0"/>
              <a:t> 모션 </a:t>
            </a:r>
            <a:r>
              <a:rPr lang="ko-KR" altLang="en-US" sz="1200" dirty="0" err="1"/>
              <a:t>스킵</a:t>
            </a:r>
            <a:r>
              <a:rPr lang="ko-KR" altLang="en-US" sz="1200" dirty="0"/>
              <a:t> 적용시 바로 획득 아이템 리스트 출력 </a:t>
            </a:r>
            <a:r>
              <a:rPr lang="en-US" altLang="ko-KR" sz="1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69080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CF83907-6940-FA54-B677-4507DBF75F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10" name="내용 개체 틀 9" descr="텍스트, 스크린샷, 멀티미디어 소프트웨어, 전자제품이(가) 표시된 사진&#10;&#10;자동 생성된 설명">
            <a:extLst>
              <a:ext uri="{FF2B5EF4-FFF2-40B4-BE49-F238E27FC236}">
                <a16:creationId xmlns:a16="http://schemas.microsoft.com/office/drawing/2014/main" id="{D10E1778-D2A1-7E7D-1FE5-F51EB5E7AB1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642" y="3254370"/>
            <a:ext cx="5181600" cy="3092860"/>
          </a:xfr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F2D71492-9B95-FF5E-A908-78CF074E0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408" y="100901"/>
            <a:ext cx="10515600" cy="957273"/>
          </a:xfrm>
        </p:spPr>
        <p:txBody>
          <a:bodyPr>
            <a:normAutofit/>
          </a:bodyPr>
          <a:lstStyle/>
          <a:p>
            <a:r>
              <a:rPr lang="ko-KR" altLang="en-US" sz="2000" b="1" dirty="0" err="1">
                <a:latin typeface="+mn-ea"/>
                <a:ea typeface="+mn-ea"/>
              </a:rPr>
              <a:t>꾀돌이</a:t>
            </a:r>
            <a:r>
              <a:rPr lang="ko-KR" altLang="en-US" sz="2000" b="1" dirty="0">
                <a:latin typeface="+mn-ea"/>
                <a:ea typeface="+mn-ea"/>
              </a:rPr>
              <a:t> 모션 </a:t>
            </a:r>
            <a:r>
              <a:rPr lang="ko-KR" altLang="en-US" sz="2000" b="1" dirty="0" err="1">
                <a:latin typeface="+mn-ea"/>
                <a:ea typeface="+mn-ea"/>
              </a:rPr>
              <a:t>스킵</a:t>
            </a:r>
            <a:r>
              <a:rPr lang="ko-KR" altLang="en-US" sz="2000" b="1" dirty="0">
                <a:latin typeface="+mn-ea"/>
                <a:ea typeface="+mn-ea"/>
              </a:rPr>
              <a:t> 기능 추가 요청</a:t>
            </a:r>
          </a:p>
        </p:txBody>
      </p:sp>
      <p:pic>
        <p:nvPicPr>
          <p:cNvPr id="14" name="그림 13" descr="텍스트, 스크린샷, 시계, 만화 영화이(가) 표시된 사진&#10;&#10;자동 생성된 설명">
            <a:extLst>
              <a:ext uri="{FF2B5EF4-FFF2-40B4-BE49-F238E27FC236}">
                <a16:creationId xmlns:a16="http://schemas.microsoft.com/office/drawing/2014/main" id="{318A2A5B-92B1-66EB-2410-5F071A9D5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12" y="3254370"/>
            <a:ext cx="5400675" cy="30928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750A455-62AE-2B12-E4B0-86D79EC0FD2E}"/>
              </a:ext>
            </a:extLst>
          </p:cNvPr>
          <p:cNvSpPr txBox="1"/>
          <p:nvPr/>
        </p:nvSpPr>
        <p:spPr>
          <a:xfrm>
            <a:off x="658812" y="1146136"/>
            <a:ext cx="607554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/>
                </a:solidFill>
              </a:rPr>
              <a:t>변경 </a:t>
            </a:r>
            <a:r>
              <a:rPr lang="ko-KR" altLang="en-US" sz="1400" b="1" dirty="0" err="1">
                <a:solidFill>
                  <a:schemeClr val="tx1"/>
                </a:solidFill>
              </a:rPr>
              <a:t>요청건</a:t>
            </a:r>
            <a:endParaRPr lang="en-US" altLang="ko-KR" sz="1400" b="1" dirty="0">
              <a:solidFill>
                <a:schemeClr val="tx1"/>
              </a:solidFill>
            </a:endParaRPr>
          </a:p>
          <a:p>
            <a:endParaRPr lang="en-US" altLang="ko-KR" sz="1400" b="1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현제 주사위를 돌리면 </a:t>
            </a:r>
            <a:r>
              <a:rPr lang="ko-KR" altLang="en-US" sz="1200" dirty="0" err="1">
                <a:latin typeface="+mn-ea"/>
              </a:rPr>
              <a:t>꾀돌이가</a:t>
            </a:r>
            <a:r>
              <a:rPr lang="ko-KR" altLang="en-US" sz="1200" dirty="0">
                <a:latin typeface="+mn-ea"/>
              </a:rPr>
              <a:t> 주사위의 나온 수만큼 해당 칸으로 움직입니다</a:t>
            </a:r>
            <a:r>
              <a:rPr lang="en-US" altLang="ko-KR" sz="1200" dirty="0">
                <a:latin typeface="+mn-ea"/>
              </a:rPr>
              <a:t>.</a:t>
            </a:r>
            <a:br>
              <a:rPr lang="en-US" altLang="ko-KR" sz="1200" dirty="0">
                <a:latin typeface="+mn-ea"/>
              </a:rPr>
            </a:br>
            <a:r>
              <a:rPr lang="ko-KR" altLang="en-US" sz="1200" dirty="0">
                <a:latin typeface="+mn-ea"/>
              </a:rPr>
              <a:t>이 모션은 현제 게임 플레이에 큰 영향을 주지 않으며 </a:t>
            </a:r>
            <a:br>
              <a:rPr lang="en-US" altLang="ko-KR" sz="1200" dirty="0">
                <a:latin typeface="+mn-ea"/>
              </a:rPr>
            </a:br>
            <a:r>
              <a:rPr lang="ko-KR" altLang="en-US" sz="1200" dirty="0">
                <a:latin typeface="+mn-ea"/>
              </a:rPr>
              <a:t>유저들이 이벤트를 이용하는 측면에서 빠른 보상 획득 및 게임플레이를 </a:t>
            </a:r>
            <a:br>
              <a:rPr lang="en-US" altLang="ko-KR" sz="1200" dirty="0">
                <a:latin typeface="+mn-ea"/>
              </a:rPr>
            </a:br>
            <a:r>
              <a:rPr lang="ko-KR" altLang="en-US" sz="1200" dirty="0">
                <a:latin typeface="+mn-ea"/>
              </a:rPr>
              <a:t>원할 것으로 추측이 되기에 모션 </a:t>
            </a:r>
            <a:r>
              <a:rPr lang="ko-KR" altLang="en-US" sz="1200" dirty="0" err="1">
                <a:latin typeface="+mn-ea"/>
              </a:rPr>
              <a:t>스킵</a:t>
            </a:r>
            <a:r>
              <a:rPr lang="ko-KR" altLang="en-US" sz="1200" dirty="0">
                <a:latin typeface="+mn-ea"/>
              </a:rPr>
              <a:t> 버튼을 넣는 것이 유저들의 입장에서 </a:t>
            </a:r>
            <a:br>
              <a:rPr lang="en-US" altLang="ko-KR" sz="1200" dirty="0">
                <a:latin typeface="+mn-ea"/>
              </a:rPr>
            </a:br>
            <a:r>
              <a:rPr lang="ko-KR" altLang="en-US" sz="1200" dirty="0">
                <a:latin typeface="+mn-ea"/>
              </a:rPr>
              <a:t>좋을 것으로 생각됩니다</a:t>
            </a:r>
            <a:r>
              <a:rPr lang="en-US" altLang="ko-KR" sz="1200" dirty="0">
                <a:latin typeface="+mn-ea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</a:rPr>
              <a:t>타사의 경우 모션 </a:t>
            </a:r>
            <a:r>
              <a:rPr lang="ko-KR" altLang="en-US" sz="1200" dirty="0" err="1">
                <a:latin typeface="+mn-ea"/>
              </a:rPr>
              <a:t>스킵</a:t>
            </a:r>
            <a:r>
              <a:rPr lang="ko-KR" altLang="en-US" sz="1200" dirty="0">
                <a:latin typeface="+mn-ea"/>
              </a:rPr>
              <a:t> 기능이나 자동 진행과 같은 요소를 넣어 이벤트를 진행하고 있으며 </a:t>
            </a:r>
            <a:r>
              <a:rPr lang="ko-KR" altLang="en-US" sz="1200" dirty="0" err="1">
                <a:latin typeface="+mn-ea"/>
              </a:rPr>
              <a:t>씰</a:t>
            </a:r>
            <a:r>
              <a:rPr lang="en-US" altLang="ko-KR" sz="1200" dirty="0">
                <a:latin typeface="+mn-ea"/>
              </a:rPr>
              <a:t>M </a:t>
            </a:r>
            <a:r>
              <a:rPr lang="ko-KR" altLang="en-US" sz="1200" dirty="0">
                <a:latin typeface="+mn-ea"/>
              </a:rPr>
              <a:t>주사위 이벤트에는 모션 </a:t>
            </a:r>
            <a:r>
              <a:rPr lang="ko-KR" altLang="en-US" sz="1200" dirty="0" err="1">
                <a:latin typeface="+mn-ea"/>
              </a:rPr>
              <a:t>스킵</a:t>
            </a:r>
            <a:r>
              <a:rPr lang="ko-KR" altLang="en-US" sz="1200" dirty="0">
                <a:latin typeface="+mn-ea"/>
              </a:rPr>
              <a:t> 기능이 더 적합 할 것으로 예상 됩니다</a:t>
            </a:r>
            <a:r>
              <a:rPr lang="en-US" altLang="ko-KR" sz="1200" dirty="0">
                <a:latin typeface="+mn-ea"/>
              </a:rPr>
              <a:t>.</a:t>
            </a:r>
            <a:br>
              <a:rPr lang="en-US" altLang="ko-KR" sz="1200" dirty="0">
                <a:latin typeface="+mn-ea"/>
              </a:rPr>
            </a:br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예시로 로스트 아크의 주사위 이벤트 마블 </a:t>
            </a:r>
            <a:r>
              <a:rPr lang="ko-KR" altLang="en-US" sz="1200" dirty="0" err="1">
                <a:latin typeface="+mn-ea"/>
              </a:rPr>
              <a:t>모션스킵</a:t>
            </a:r>
            <a:r>
              <a:rPr lang="ko-KR" altLang="en-US" sz="1200" dirty="0">
                <a:latin typeface="+mn-ea"/>
              </a:rPr>
              <a:t> 기능 사진 첨부 하겠습니다</a:t>
            </a:r>
            <a:r>
              <a:rPr lang="en-US" altLang="ko-KR" sz="1200" dirty="0">
                <a:latin typeface="+mn-ea"/>
              </a:rPr>
              <a:t>.)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3BF66D-2059-A3F1-5A08-0B4A40194481}"/>
              </a:ext>
            </a:extLst>
          </p:cNvPr>
          <p:cNvSpPr txBox="1"/>
          <p:nvPr/>
        </p:nvSpPr>
        <p:spPr>
          <a:xfrm>
            <a:off x="6920670" y="1142083"/>
            <a:ext cx="477328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예시</a:t>
            </a:r>
            <a:endParaRPr lang="en-US" altLang="ko-KR" sz="1400" b="1" dirty="0"/>
          </a:p>
          <a:p>
            <a:br>
              <a:rPr lang="en-US" altLang="ko-KR" sz="1400" b="1" dirty="0"/>
            </a:br>
            <a:r>
              <a:rPr lang="en-US" altLang="ko-KR" sz="1200" dirty="0"/>
              <a:t>- </a:t>
            </a:r>
            <a:r>
              <a:rPr lang="ko-KR" altLang="en-US" sz="1200" dirty="0" err="1"/>
              <a:t>꾀돌이</a:t>
            </a:r>
            <a:r>
              <a:rPr lang="ko-KR" altLang="en-US" sz="1200" dirty="0"/>
              <a:t> 모션 </a:t>
            </a:r>
            <a:r>
              <a:rPr lang="ko-KR" altLang="en-US" sz="1200" dirty="0" err="1"/>
              <a:t>스킵버튼</a:t>
            </a:r>
            <a:r>
              <a:rPr lang="ko-KR" altLang="en-US" sz="1200" dirty="0"/>
              <a:t> 오른쪽 주사위 </a:t>
            </a:r>
            <a:r>
              <a:rPr lang="en-US" altLang="ko-KR" sz="1200" dirty="0"/>
              <a:t>UI </a:t>
            </a:r>
            <a:r>
              <a:rPr lang="ko-KR" altLang="en-US" sz="1200" dirty="0"/>
              <a:t>위쪽에 </a:t>
            </a:r>
            <a:br>
              <a:rPr lang="en-US" altLang="ko-KR" sz="1200" dirty="0"/>
            </a:br>
            <a:r>
              <a:rPr lang="en-US" altLang="ko-KR" sz="1200" dirty="0"/>
              <a:t>  </a:t>
            </a:r>
            <a:r>
              <a:rPr lang="ko-KR" altLang="en-US" sz="1200" dirty="0"/>
              <a:t>모션 </a:t>
            </a:r>
            <a:r>
              <a:rPr lang="ko-KR" altLang="en-US" sz="1200" dirty="0" err="1"/>
              <a:t>스킵</a:t>
            </a:r>
            <a:r>
              <a:rPr lang="ko-KR" altLang="en-US" sz="1200" dirty="0"/>
              <a:t> 체크박스 배치 </a:t>
            </a:r>
            <a:endParaRPr lang="en-US" altLang="ko-KR" sz="1200" dirty="0"/>
          </a:p>
          <a:p>
            <a:br>
              <a:rPr lang="en-US" altLang="ko-KR" sz="1200" dirty="0"/>
            </a:br>
            <a:r>
              <a:rPr lang="en-US" altLang="ko-KR" sz="1200" dirty="0"/>
              <a:t>- </a:t>
            </a:r>
            <a:r>
              <a:rPr lang="ko-KR" altLang="en-US" sz="1200" dirty="0" err="1"/>
              <a:t>꾀돌이</a:t>
            </a:r>
            <a:r>
              <a:rPr lang="ko-KR" altLang="en-US" sz="1200" dirty="0"/>
              <a:t> 모션 </a:t>
            </a:r>
            <a:r>
              <a:rPr lang="ko-KR" altLang="en-US" sz="1200" dirty="0" err="1"/>
              <a:t>스킵</a:t>
            </a:r>
            <a:r>
              <a:rPr lang="ko-KR" altLang="en-US" sz="1200" dirty="0"/>
              <a:t> 체크 시 </a:t>
            </a:r>
            <a:r>
              <a:rPr lang="ko-KR" altLang="en-US" sz="1200" dirty="0" err="1"/>
              <a:t>꾀돌이</a:t>
            </a:r>
            <a:r>
              <a:rPr lang="ko-KR" altLang="en-US" sz="1200" dirty="0"/>
              <a:t> 위치 </a:t>
            </a:r>
            <a:br>
              <a:rPr lang="en-US" altLang="ko-KR" sz="1200" dirty="0"/>
            </a:br>
            <a:r>
              <a:rPr lang="en-US" altLang="ko-KR" sz="1200" dirty="0"/>
              <a:t>  ( </a:t>
            </a:r>
            <a:r>
              <a:rPr lang="ko-KR" altLang="en-US" sz="1200" dirty="0"/>
              <a:t>주사위 나온 수의 총 합만큼의 이동 위치에 고정 </a:t>
            </a:r>
            <a:r>
              <a:rPr lang="en-US" altLang="ko-KR" sz="1200" dirty="0"/>
              <a:t>)</a:t>
            </a:r>
          </a:p>
          <a:p>
            <a:endParaRPr lang="en-US" altLang="ko-KR" sz="1200" dirty="0"/>
          </a:p>
          <a:p>
            <a:r>
              <a:rPr lang="en-US" altLang="ko-KR" sz="1200" dirty="0"/>
              <a:t>- </a:t>
            </a:r>
            <a:r>
              <a:rPr lang="ko-KR" altLang="en-US" sz="1200" dirty="0" err="1"/>
              <a:t>꾀돌이</a:t>
            </a:r>
            <a:r>
              <a:rPr lang="ko-KR" altLang="en-US" sz="1200" dirty="0"/>
              <a:t> 위치 고정후 받은 아이템 목록 리스트 출력 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2499939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E97B18F8-3D61-F024-98EC-BA6EDE962218}"/>
              </a:ext>
            </a:extLst>
          </p:cNvPr>
          <p:cNvSpPr txBox="1"/>
          <p:nvPr/>
        </p:nvSpPr>
        <p:spPr>
          <a:xfrm>
            <a:off x="579120" y="298371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획득 아이템 리스트 표기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790D14-53B8-0B0C-1E86-E5688A9B485A}"/>
              </a:ext>
            </a:extLst>
          </p:cNvPr>
          <p:cNvSpPr txBox="1"/>
          <p:nvPr/>
        </p:nvSpPr>
        <p:spPr>
          <a:xfrm>
            <a:off x="579120" y="695347"/>
            <a:ext cx="5235084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변경 </a:t>
            </a:r>
            <a:r>
              <a:rPr lang="ko-KR" altLang="en-US" sz="1400" b="1" dirty="0" err="1"/>
              <a:t>요청건</a:t>
            </a:r>
            <a:endParaRPr lang="en-US" altLang="ko-KR" sz="1400" b="1" dirty="0"/>
          </a:p>
          <a:p>
            <a:endParaRPr lang="en-US" altLang="ko-KR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아이템을 다량 획득 시 리스트로 표현해야 </a:t>
            </a:r>
            <a:br>
              <a:rPr lang="en-US" altLang="ko-KR" sz="1200" dirty="0"/>
            </a:br>
            <a:r>
              <a:rPr lang="ko-KR" altLang="en-US" sz="1200" dirty="0"/>
              <a:t>기존 시스템 처럼 아이템 바로 획득을 할지</a:t>
            </a:r>
            <a:br>
              <a:rPr lang="en-US" altLang="ko-KR" sz="1200" dirty="0"/>
            </a:br>
            <a:r>
              <a:rPr lang="ko-KR" altLang="en-US" sz="1200" dirty="0"/>
              <a:t>황금 주사위로 나온 아이템을 배수로 획득할지 표현하기에 수월할 것으로 보입니다</a:t>
            </a:r>
            <a:r>
              <a:rPr lang="en-US" altLang="ko-KR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다수 획득을 리스트로 바꾸게 된다면 단일 획득도 통일해서 가는 것이 좋을 것으로 보입니다</a:t>
            </a:r>
            <a:r>
              <a:rPr lang="en-US" altLang="ko-KR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변경은 예시와 같이 진행이 필요합니다</a:t>
            </a:r>
            <a:r>
              <a:rPr lang="en-US" altLang="ko-KR" sz="1200" dirty="0"/>
              <a:t>.</a:t>
            </a:r>
            <a:br>
              <a:rPr lang="en-US" altLang="ko-KR" sz="1200" dirty="0"/>
            </a:br>
            <a:endParaRPr lang="en-US" altLang="ko-KR" sz="1200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2127E80-6F43-C9B9-6AE4-2BE7EA545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7875" y="3714075"/>
            <a:ext cx="2339861" cy="6393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1E5126-F2B2-DD86-A25A-7132AA3E35C5}"/>
              </a:ext>
            </a:extLst>
          </p:cNvPr>
          <p:cNvSpPr txBox="1"/>
          <p:nvPr/>
        </p:nvSpPr>
        <p:spPr>
          <a:xfrm>
            <a:off x="6461185" y="695347"/>
            <a:ext cx="50292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예시</a:t>
            </a:r>
            <a:endParaRPr lang="en-US" altLang="ko-KR" sz="1400" b="1" dirty="0"/>
          </a:p>
          <a:p>
            <a:endParaRPr lang="en-US" altLang="ko-KR" sz="1400" b="1" dirty="0"/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아이템 리스트 팝업 상단에 황금 주사위 설명 노출</a:t>
            </a:r>
            <a:br>
              <a:rPr lang="en-US" altLang="ko-KR" sz="1400" b="1" dirty="0"/>
            </a:br>
            <a:r>
              <a:rPr lang="en-US" altLang="ko-KR" sz="1200" dirty="0"/>
              <a:t>- </a:t>
            </a:r>
            <a:r>
              <a:rPr lang="ko-KR" altLang="en-US" sz="1200" dirty="0"/>
              <a:t>아이템 리스트 </a:t>
            </a:r>
            <a:r>
              <a:rPr lang="ko-KR" altLang="en-US" sz="1200" dirty="0" err="1"/>
              <a:t>출력시</a:t>
            </a:r>
            <a:r>
              <a:rPr lang="ko-KR" altLang="en-US" sz="1200" dirty="0"/>
              <a:t> </a:t>
            </a:r>
            <a:br>
              <a:rPr lang="en-US" altLang="ko-KR" sz="1200" dirty="0"/>
            </a:br>
            <a:r>
              <a:rPr lang="en-US" altLang="ko-KR" sz="1200" dirty="0"/>
              <a:t>  </a:t>
            </a:r>
            <a:r>
              <a:rPr lang="ko-KR" altLang="en-US" sz="1200" dirty="0"/>
              <a:t>획득 아이템은 왼쪽 배치</a:t>
            </a:r>
            <a:r>
              <a:rPr lang="en-US" altLang="ko-KR" sz="1200" dirty="0"/>
              <a:t>, </a:t>
            </a:r>
            <a:r>
              <a:rPr lang="ko-KR" altLang="en-US" sz="1200" dirty="0"/>
              <a:t>오른쪽 </a:t>
            </a:r>
            <a:r>
              <a:rPr lang="en-US" altLang="ko-KR" sz="1200" dirty="0"/>
              <a:t>‘</a:t>
            </a:r>
            <a:r>
              <a:rPr lang="ko-KR" altLang="en-US" sz="1200" dirty="0"/>
              <a:t>황금 주사위 굴리기</a:t>
            </a:r>
            <a:r>
              <a:rPr lang="en-US" altLang="ko-KR" sz="1200" dirty="0"/>
              <a:t>’</a:t>
            </a:r>
            <a:r>
              <a:rPr lang="ko-KR" altLang="en-US" sz="1200" dirty="0"/>
              <a:t> </a:t>
            </a:r>
            <a:r>
              <a:rPr lang="en-US" altLang="ko-KR" sz="1200" dirty="0"/>
              <a:t>UI</a:t>
            </a:r>
            <a:r>
              <a:rPr lang="ko-KR" altLang="en-US" sz="1200" dirty="0"/>
              <a:t>버튼 생성</a:t>
            </a:r>
            <a:br>
              <a:rPr lang="en-US" altLang="ko-KR" sz="1200" dirty="0"/>
            </a:br>
            <a:r>
              <a:rPr lang="en-US" altLang="ko-KR" sz="1200" dirty="0"/>
              <a:t>  ( </a:t>
            </a:r>
            <a:r>
              <a:rPr lang="ko-KR" altLang="en-US" sz="1200" dirty="0"/>
              <a:t>해당 버튼 클릭 시 주사위 모션 나온 후 나온 배수 </a:t>
            </a:r>
            <a:r>
              <a:rPr lang="en-US" altLang="ko-KR" sz="1200" dirty="0"/>
              <a:t>UI</a:t>
            </a:r>
            <a:r>
              <a:rPr lang="ko-KR" altLang="en-US" sz="1200" dirty="0"/>
              <a:t>로 변경 </a:t>
            </a:r>
            <a:r>
              <a:rPr lang="en-US" altLang="ko-KR" sz="1200" dirty="0"/>
              <a:t>)</a:t>
            </a:r>
            <a:r>
              <a:rPr lang="ko-KR" altLang="en-US" sz="1200" dirty="0"/>
              <a:t> </a:t>
            </a:r>
            <a:br>
              <a:rPr lang="en-US" altLang="ko-KR" sz="1200" dirty="0"/>
            </a:br>
            <a:r>
              <a:rPr lang="en-US" altLang="ko-KR" sz="1200" dirty="0"/>
              <a:t>- </a:t>
            </a:r>
            <a:r>
              <a:rPr lang="ko-KR" altLang="en-US" sz="1200" dirty="0"/>
              <a:t>리스트 스크롤 적용</a:t>
            </a:r>
            <a:endParaRPr lang="en-US" altLang="ko-KR" sz="1200" dirty="0"/>
          </a:p>
          <a:p>
            <a:r>
              <a:rPr lang="en-US" altLang="ko-KR" sz="1200" dirty="0"/>
              <a:t>   ( </a:t>
            </a:r>
            <a:r>
              <a:rPr lang="ko-KR" altLang="en-US" sz="1200" dirty="0"/>
              <a:t>리스트 스크롤 시 하위 획득 아이템 및 황금 주사위 </a:t>
            </a:r>
            <a:r>
              <a:rPr lang="en-US" altLang="ko-KR" sz="1200" dirty="0"/>
              <a:t>UI </a:t>
            </a:r>
            <a:r>
              <a:rPr lang="ko-KR" altLang="en-US" sz="1200" dirty="0"/>
              <a:t>버튼 노출</a:t>
            </a:r>
            <a:r>
              <a:rPr lang="en-US" altLang="ko-KR" sz="1200" dirty="0"/>
              <a:t> )</a:t>
            </a:r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리스트 스크롤 하여 가장 아래에 </a:t>
            </a:r>
            <a:r>
              <a:rPr lang="en-US" altLang="ko-KR" sz="1200" dirty="0"/>
              <a:t>‘</a:t>
            </a:r>
            <a:r>
              <a:rPr lang="ko-KR" altLang="en-US" sz="1200" dirty="0"/>
              <a:t>즉시 </a:t>
            </a:r>
            <a:r>
              <a:rPr lang="ko-KR" altLang="en-US" sz="1200" dirty="0" err="1"/>
              <a:t>수령시</a:t>
            </a:r>
            <a:r>
              <a:rPr lang="ko-KR" altLang="en-US" sz="1200" dirty="0"/>
              <a:t> 아이템 획득 </a:t>
            </a:r>
            <a:r>
              <a:rPr lang="en-US" altLang="ko-KR" sz="1200" dirty="0"/>
              <a:t>‘</a:t>
            </a:r>
            <a:r>
              <a:rPr lang="ko-KR" altLang="en-US" sz="1200" dirty="0"/>
              <a:t>문구 추가</a:t>
            </a:r>
            <a:endParaRPr lang="en-US" altLang="ko-KR" sz="1200" dirty="0"/>
          </a:p>
          <a:p>
            <a:r>
              <a:rPr lang="en-US" altLang="ko-KR" sz="1200" dirty="0"/>
              <a:t>- </a:t>
            </a:r>
            <a:r>
              <a:rPr lang="ko-KR" altLang="en-US" sz="1200" dirty="0"/>
              <a:t>즉시 수령 시 기존과 같이 아이템 획득 및 닫기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우편받기</a:t>
            </a:r>
            <a:r>
              <a:rPr lang="ko-KR" altLang="en-US" sz="1200" dirty="0"/>
              <a:t> 팝업으로 변경</a:t>
            </a:r>
            <a:endParaRPr lang="en-US" altLang="ko-KR" sz="1200" dirty="0"/>
          </a:p>
        </p:txBody>
      </p:sp>
      <p:pic>
        <p:nvPicPr>
          <p:cNvPr id="4" name="그림 3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75AC5FE4-6CD4-A7ED-7F89-211CAFC938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49" y="3428999"/>
            <a:ext cx="5362851" cy="2994179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11562285-91EB-4FB0-9B25-B3B922F7E933}"/>
              </a:ext>
            </a:extLst>
          </p:cNvPr>
          <p:cNvSpPr/>
          <p:nvPr/>
        </p:nvSpPr>
        <p:spPr>
          <a:xfrm>
            <a:off x="3295291" y="4743208"/>
            <a:ext cx="1138686" cy="340626"/>
          </a:xfrm>
          <a:prstGeom prst="ellipse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endParaRPr lang="en-US">
              <a:solidFill>
                <a:srgbClr val="E71224"/>
              </a:solidFill>
            </a:endParaRPr>
          </a:p>
        </p:txBody>
      </p:sp>
      <p:sp>
        <p:nvSpPr>
          <p:cNvPr id="18" name="直線單箭頭接點 17">
            <a:extLst>
              <a:ext uri="{FF2B5EF4-FFF2-40B4-BE49-F238E27FC236}">
                <a16:creationId xmlns:a16="http://schemas.microsoft.com/office/drawing/2014/main" id="{587A8590-3F73-4834-AE69-8E09D23DB740}"/>
              </a:ext>
            </a:extLst>
          </p:cNvPr>
          <p:cNvSpPr/>
          <p:nvPr/>
        </p:nvSpPr>
        <p:spPr>
          <a:xfrm rot="-1187178">
            <a:off x="4369908" y="4513680"/>
            <a:ext cx="2377440" cy="0"/>
          </a:xfrm>
          <a:prstGeom prst="straightConnector1">
            <a:avLst/>
          </a:prstGeom>
          <a:solidFill>
            <a:srgbClr val="E71224">
              <a:alpha val="5000"/>
            </a:srgbClr>
          </a:solidFill>
          <a:ln w="12600">
            <a:solidFill>
              <a:srgbClr val="E7122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rtlCol="0" anchor="ctr" anchorCtr="1"/>
          <a:lstStyle/>
          <a:p>
            <a:endParaRPr lang="ko-KR" altLang="en-US">
              <a:solidFill>
                <a:srgbClr val="E7122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9079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로고이(가) 표시된 사진">
            <a:extLst>
              <a:ext uri="{FF2B5EF4-FFF2-40B4-BE49-F238E27FC236}">
                <a16:creationId xmlns:a16="http://schemas.microsoft.com/office/drawing/2014/main" id="{F67DDCE7-DA9A-CA81-0AFB-BB3D149F93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054" y="2541918"/>
            <a:ext cx="1648972" cy="5387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479F1F6-54EA-23BA-68CC-98CF95A81356}"/>
              </a:ext>
            </a:extLst>
          </p:cNvPr>
          <p:cNvSpPr txBox="1"/>
          <p:nvPr/>
        </p:nvSpPr>
        <p:spPr>
          <a:xfrm>
            <a:off x="4848045" y="3592670"/>
            <a:ext cx="1648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624614241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84E85893F932614EAC3E31A46462B152" ma:contentTypeVersion="3" ma:contentTypeDescription="새 문서를 만듭니다." ma:contentTypeScope="" ma:versionID="735f624fe1a21458daa592b2dc0418d3">
  <xsd:schema xmlns:xsd="http://www.w3.org/2001/XMLSchema" xmlns:xs="http://www.w3.org/2001/XMLSchema" xmlns:p="http://schemas.microsoft.com/office/2006/metadata/properties" xmlns:ns3="b1100fee-42e6-4d68-a8e4-a43a40334a21" targetNamespace="http://schemas.microsoft.com/office/2006/metadata/properties" ma:root="true" ma:fieldsID="16576025b4ab865d5872d0c7153cc25f" ns3:_="">
    <xsd:import namespace="b1100fee-42e6-4d68-a8e4-a43a40334a2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100fee-42e6-4d68-a8e4-a43a40334a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FDDAACC-6BAF-415E-8AD4-76B2AC4703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1100fee-42e6-4d68-a8e4-a43a40334a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EF4C6FF-3E27-4212-9D43-EACB5F7B9E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88B3DD-B998-4367-B7E3-97EFAFFC0B9E}">
  <ds:schemaRefs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elements/1.1/"/>
    <ds:schemaRef ds:uri="http://www.w3.org/XML/1998/namespace"/>
    <ds:schemaRef ds:uri="http://schemas.openxmlformats.org/package/2006/metadata/core-properties"/>
    <ds:schemaRef ds:uri="b1100fee-42e6-4d68-a8e4-a43a40334a21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</TotalTime>
  <Words>537</Words>
  <Application>Microsoft Office PowerPoint</Application>
  <PresentationFormat>와이드스크린</PresentationFormat>
  <Paragraphs>46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나눔스퀘어</vt:lpstr>
      <vt:lpstr>맑은 고딕</vt:lpstr>
      <vt:lpstr>Arial</vt:lpstr>
      <vt:lpstr>Calibri</vt:lpstr>
      <vt:lpstr>Calibri Light</vt:lpstr>
      <vt:lpstr>Wingdings 2</vt:lpstr>
      <vt:lpstr>HDOfficeLightV0</vt:lpstr>
      <vt:lpstr>1_HDOfficeLightV0</vt:lpstr>
      <vt:lpstr>꾀돌이 마블 UI/UX 제안서</vt:lpstr>
      <vt:lpstr>PowerPoint 프레젠테이션</vt:lpstr>
      <vt:lpstr>PowerPoint 프레젠테이션</vt:lpstr>
      <vt:lpstr>꾀돌이 모션 스킵 기능 추가 요청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꾀돌이 마블 UI/UX 제안서</dc:title>
  <dc:creator>황 인균</dc:creator>
  <cp:lastModifiedBy>황 인균</cp:lastModifiedBy>
  <cp:revision>3</cp:revision>
  <dcterms:created xsi:type="dcterms:W3CDTF">2023-12-08T02:51:54Z</dcterms:created>
  <dcterms:modified xsi:type="dcterms:W3CDTF">2023-12-08T06:52:01Z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0x01010084E85893F932614EAC3E31A46462B152</vt:lpwstr>
  </property>
</Properties>
</file>

<file path=docProps/thumbnail.jpeg>
</file>